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4" r:id="rId108"/>
    <p:sldId id="401" r:id="rId109"/>
    <p:sldId id="393" r:id="rId110"/>
    <p:sldId id="395" r:id="rId111"/>
    <p:sldId id="396" r:id="rId112"/>
    <p:sldId id="397" r:id="rId113"/>
    <p:sldId id="398" r:id="rId114"/>
    <p:sldId id="399" r:id="rId115"/>
    <p:sldId id="400" r:id="rId116"/>
    <p:sldId id="402" r:id="rId117"/>
    <p:sldId id="403" r:id="rId118"/>
    <p:sldId id="404" r:id="rId119"/>
    <p:sldId id="405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000"/>
    <a:srgbClr val="1F4E79"/>
    <a:srgbClr val="203864"/>
    <a:srgbClr val="0070C0"/>
    <a:srgbClr val="009B01"/>
    <a:srgbClr val="00008C"/>
    <a:srgbClr val="6D6D2B"/>
    <a:srgbClr val="9E9E0C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68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cds.cern.ch/record/2210892?ln=en" TargetMode="Externa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5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Jets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9889-BD0E-918D-5329-183123ED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23E91-989E-7AB1-2CE9-567E49189D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713A5E-69EE-BD77-3937-2AE6C575E1E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2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9C2B-8192-7D51-BDC2-943F143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160144-3109-CF98-7FEB-9680756E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 – Reply from Otmar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FE837-34D2-75C5-A2E1-AD842DF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5" y="1132331"/>
            <a:ext cx="9566478" cy="54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8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CE4-4582-9E8D-59B3-1DCDF8B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C5BDDF-2BC8-8E1C-5117-58D9426C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53A1-1B3C-93E3-260E-CF00348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1" y="1958538"/>
            <a:ext cx="4347349" cy="165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5D7C0-78E6-09AC-CC50-A4B5820C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35" y="1958538"/>
            <a:ext cx="4347346" cy="165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F2C0-8BCF-6DD6-0713-D85E8B84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5" y="3690568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F71F8-C9F0-CA98-5CB2-E28EEF60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51" y="3693852"/>
            <a:ext cx="4347346" cy="16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9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5DE-A75C-0516-0EAE-DC1C4FA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E586BA-DA60-D11D-26AF-75EF246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40" y="457200"/>
            <a:ext cx="4453991" cy="640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BFFD7D-AE08-B376-43D3-46F578E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592A5-2668-5300-EE2C-ADD1F64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9" y="2722201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EB59B-10F3-659D-7A41-ECAE79DB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9" y="955696"/>
            <a:ext cx="4347346" cy="167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64819-96BF-FEAA-6282-67444D4A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0" y="4447410"/>
            <a:ext cx="3095355" cy="23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9D1A-32C2-C8DE-F403-3FCB849F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2AD7B-8BB6-C0D3-224D-88E71E5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1298C-9CC8-3CAE-206A-3E796C3C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82" y="1145894"/>
            <a:ext cx="3420821" cy="51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CB236-5D95-998F-E051-9B41ED9B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61" y="955696"/>
            <a:ext cx="3586125" cy="535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0AD888-BF63-90C2-6756-F227A3E2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532" b="51196"/>
          <a:stretch/>
        </p:blipFill>
        <p:spPr>
          <a:xfrm>
            <a:off x="206476" y="1274539"/>
            <a:ext cx="4792879" cy="48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8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92AD-998A-0E91-6AB6-4EEE9E6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678921-686C-317E-6618-F297EC84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91A1-94DA-CA64-9188-C476F01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621501"/>
            <a:ext cx="8821381" cy="40201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0D4047-BD9D-A30E-DA2E-A587B2B2349C}"/>
              </a:ext>
            </a:extLst>
          </p:cNvPr>
          <p:cNvSpPr/>
          <p:nvPr/>
        </p:nvSpPr>
        <p:spPr>
          <a:xfrm>
            <a:off x="1851949" y="2326512"/>
            <a:ext cx="1753565" cy="32235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37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D0B-CF2B-9A31-261D-5E53631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B128EE-707B-42E9-2B53-6245A5F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Feasibility report (May 2025)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8DFC-5384-408D-891A-65F5AB8D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3" y="1335971"/>
            <a:ext cx="4448460" cy="246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CD512-D8F3-968C-BD29-7E22BF7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1" y="1335971"/>
            <a:ext cx="4254497" cy="246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3A2F2-854F-054F-BB8C-6F7A321C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3" y="4178461"/>
            <a:ext cx="4448460" cy="2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3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D5C8-02BF-6610-8EE3-4A6DF55C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78170-82CE-7E33-2F5C-5C02DE27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028580"/>
            <a:ext cx="6269287" cy="54164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A832-4DFF-DDBC-9B04-07777A22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D87F6-BE0D-60B7-532D-0A14D3EC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88" y="3073078"/>
            <a:ext cx="6595198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74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8FF9-0496-6714-1BCF-2B5593F2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EF9710-DAD7-8E07-23B1-A60F945D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50" y="188780"/>
            <a:ext cx="4008699" cy="28806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F00BF9-AAE6-2D2D-158E-2FE06AA1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Jet visualisation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75D2-4798-B7C6-93B4-76EEC3C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47"/>
            <a:ext cx="2783712" cy="200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1D8E3-B167-B9A8-C05A-F9454E6B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644"/>
            <a:ext cx="2783712" cy="2000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320E5-D2E8-5E2B-7711-BB236924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33803"/>
            <a:ext cx="2783713" cy="200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7393A-0862-9891-E38B-2F2C51F1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94" y="955696"/>
            <a:ext cx="2617628" cy="1881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0C9AD2-27F2-4E41-FAE4-DFF309BB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713" y="4825028"/>
            <a:ext cx="2740910" cy="196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74348-1674-BD4D-5C3B-6501F42FB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713" y="2831944"/>
            <a:ext cx="2740910" cy="1969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7D22D7-BE8F-F560-4F36-B3F9A3A72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2566" y="445020"/>
            <a:ext cx="3402958" cy="24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694CB-6CF8-FE3D-D7F8-9903F6485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353" y="2996709"/>
            <a:ext cx="5114022" cy="367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33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B0CC-522D-52F8-C514-46CDA40C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77D48-8598-34AB-273E-5D1E8BB2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9F7A-43B4-53DD-9E0D-CEA50E48E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sphericity for ee-&gt;hadrons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which final hadrons are made from Higgs production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Shifting study to 365 GeV to match</a:t>
            </a:r>
          </a:p>
        </p:txBody>
      </p:sp>
    </p:spTree>
    <p:extLst>
      <p:ext uri="{BB962C8B-B14F-4D97-AF65-F5344CB8AC3E}">
        <p14:creationId xmlns:p14="http://schemas.microsoft.com/office/powerpoint/2010/main" val="2390086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2F0E-6A2A-3B9C-9101-6901B5B1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78F3-87C9-D123-C64F-F1951956A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A8D1A6B-D68D-5D7A-1B89-2865DBDBA5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05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161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6F82-5207-25B4-587D-CBA4C04D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46B4E-F0E6-5A53-DEB4-8CA65990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.vs. FCC-ee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1608E-8F9A-3E57-CC8A-91DDA56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" y="1499918"/>
            <a:ext cx="478221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413981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B2C-A215-A67C-09A6-09822F16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15" y="1064608"/>
            <a:ext cx="5452036" cy="17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B2304-F952-3B9A-8791-B038980C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4" y="2875761"/>
            <a:ext cx="5452037" cy="182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13A23-2BC1-9D9D-6B18-A32D2B46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56" y="4965134"/>
            <a:ext cx="5011838" cy="1656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A9D29-C2DB-703A-12B4-19E4CA9996D2}"/>
              </a:ext>
            </a:extLst>
          </p:cNvPr>
          <p:cNvSpPr txBox="1"/>
          <p:nvPr/>
        </p:nvSpPr>
        <p:spPr>
          <a:xfrm>
            <a:off x="1801552" y="6252317"/>
            <a:ext cx="430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https://cds.cern.ch/record/2210892?ln=en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99C99-2286-AB42-1F3C-7638E6B09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26" y="1240387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49853-C27C-47E9-8471-4304A9559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620" y="2025896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11809</TotalTime>
  <Words>5172</Words>
  <Application>Microsoft Office PowerPoint</Application>
  <PresentationFormat>Widescreen</PresentationFormat>
  <Paragraphs>997</Paragraphs>
  <Slides>119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6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Thrust deviation</vt:lpstr>
      <vt:lpstr>500 GeV – Thrust deviation</vt:lpstr>
      <vt:lpstr>500 GeV – Jets</vt:lpstr>
      <vt:lpstr>500 GeV – Checking PYTHIA 5.722</vt:lpstr>
      <vt:lpstr>Minutes of meeting</vt:lpstr>
      <vt:lpstr>PowerPoint Presentation</vt:lpstr>
      <vt:lpstr>500 GeV – Thrust deviation – Reply from Otmar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FCCee – Feasibility report (May 2025)</vt:lpstr>
      <vt:lpstr>FCCee – Physics summary</vt:lpstr>
      <vt:lpstr>FCCee – Jet visualisation</vt:lpstr>
      <vt:lpstr>Minutes of meeting</vt:lpstr>
      <vt:lpstr>PowerPoint Presentation</vt:lpstr>
      <vt:lpstr>LEP .vs. FCC-ee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2189</cp:revision>
  <dcterms:created xsi:type="dcterms:W3CDTF">2024-11-21T11:19:07Z</dcterms:created>
  <dcterms:modified xsi:type="dcterms:W3CDTF">2025-06-02T13:30:54Z</dcterms:modified>
</cp:coreProperties>
</file>